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72" autoAdjust="0"/>
    <p:restoredTop sz="93980" autoAdjust="0"/>
  </p:normalViewPr>
  <p:slideViewPr>
    <p:cSldViewPr>
      <p:cViewPr varScale="1">
        <p:scale>
          <a:sx n="100" d="100"/>
          <a:sy n="100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918E1-16AD-4B4F-A226-FE9A0409470D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46F8B-8246-42D5-9F52-B066E14F5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46F8B-8246-42D5-9F52-B066E14F5DA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Заседание №3 семейного                                                детско – родительского клуба «Мы семья» </a:t>
            </a:r>
            <a:r>
              <a:rPr lang="ru-RU" sz="2000" dirty="0" smtClean="0"/>
              <a:t>Руководители клуба Куклина Я.Г;  Рудова С.В.                                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Акция                                                                    «А ёлка лесная осталась  живая»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«Не рубите ёлочку,                                                пусть живёт в лесу!»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                                                                                                                           </a:t>
            </a:r>
            <a:r>
              <a:rPr lang="ru-RU" sz="2000" dirty="0" smtClean="0"/>
              <a:t>- откликается                                                                                                                                       на призыв                                                                                                                                    по сбережению                                                                                                                         живой ели;                                                                                                                                                     - распространяет                                                                                                                                                 листовки                                                                                                                                       </a:t>
            </a:r>
            <a:r>
              <a:rPr lang="ru-RU" sz="2000" b="1" dirty="0" smtClean="0"/>
              <a:t>«Не рубите                                                                                                                               ёлочку!» </a:t>
            </a:r>
            <a:r>
              <a:rPr lang="ru-RU" sz="2000" dirty="0" smtClean="0"/>
              <a:t>  </a:t>
            </a:r>
          </a:p>
          <a:p>
            <a:r>
              <a:rPr lang="ru-RU" sz="2000" dirty="0" smtClean="0"/>
              <a:t>  среди                                                                                                           родственников,                                                                                                                                  знакомых,                                                                                                                                        соседей.                                                                                                                                      </a:t>
            </a:r>
            <a:endParaRPr lang="ru-RU" sz="2000" dirty="0"/>
          </a:p>
        </p:txBody>
      </p:sp>
      <p:pic>
        <p:nvPicPr>
          <p:cNvPr id="1026" name="Picture 2" descr="C:\Users\Пользователь\Desktop\детский сад\113NIKON\DSCN3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4858" y="6858000"/>
            <a:ext cx="1479503" cy="124616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детский сад\113NIKON\DSCN3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643050"/>
            <a:ext cx="585791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Новогодний утренник                                          «Зимняя сказка у ёлочки»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                                                                                                                 - </a:t>
            </a:r>
            <a:r>
              <a:rPr lang="ru-RU" sz="2000" dirty="0" smtClean="0"/>
              <a:t>испытывает                                                                                                               праздничное                                                                                                                               настроение;                                                                                                                                                        - рассказывает                                                                                                                                о своих                                                                                                                          впечатлениях                                                                                                                                                     </a:t>
            </a:r>
            <a:r>
              <a:rPr lang="ru-RU" sz="2000" smtClean="0"/>
              <a:t>об утреннике;                                                                                                                                 активно                                                                                                                          включается                                                                                                                                                            в сюжет сказки.</a:t>
            </a:r>
            <a:endParaRPr lang="ru-RU" sz="2000" dirty="0"/>
          </a:p>
        </p:txBody>
      </p:sp>
      <p:pic>
        <p:nvPicPr>
          <p:cNvPr id="3074" name="Picture 2" descr="C:\Users\Пользователь\Desktop\Photo0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7" y="2000240"/>
            <a:ext cx="564360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Выставка компьютерных призывов «Не рубите ёлочку!»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                                                                                                                        </a:t>
            </a:r>
            <a:r>
              <a:rPr lang="ru-RU" sz="2000" dirty="0" smtClean="0"/>
              <a:t>- все участники                                                                                                                         клуба показали                                                                                                                         свою                                                                                                                         заинтересованность                                                                                                                       темой, целями,                                                                                                                           задачами проекта;                                                                                                                             - взаимодействовали                                                                                                         совместно с ребёнком;                                                                                                                                  - проявили свои                                                                                                         творческие                                                                                                               способности.</a:t>
            </a:r>
            <a:endParaRPr lang="ru-RU" sz="2000" dirty="0"/>
          </a:p>
        </p:txBody>
      </p:sp>
      <p:pic>
        <p:nvPicPr>
          <p:cNvPr id="2050" name="Picture 2" descr="C:\Users\Пользователь\Desktop\детский сад\113NIKON\DSCN3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785926"/>
            <a:ext cx="5286411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Украсим ёлочку вместе с мамой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                                                                                                -</a:t>
            </a:r>
            <a:r>
              <a:rPr lang="ru-RU" sz="2000" dirty="0" smtClean="0"/>
              <a:t>активно</a:t>
            </a:r>
          </a:p>
          <a:p>
            <a:pPr>
              <a:buNone/>
            </a:pPr>
            <a:r>
              <a:rPr lang="ru-RU" sz="2000" dirty="0" smtClean="0"/>
              <a:t>    взаимодействует                                                                                                                             со взрослыми и                                                                                                    со сверстниками;</a:t>
            </a:r>
          </a:p>
          <a:p>
            <a:pPr>
              <a:buNone/>
            </a:pPr>
            <a:r>
              <a:rPr lang="ru-RU" sz="2000" dirty="0" smtClean="0"/>
              <a:t>   - самостоятельно                                                                                               предлагает                                                                                                            варианты                                                                                                      украшения </a:t>
            </a:r>
          </a:p>
          <a:p>
            <a:pPr>
              <a:buNone/>
            </a:pPr>
            <a:r>
              <a:rPr lang="ru-RU" sz="2000" dirty="0" smtClean="0"/>
              <a:t>     ёлочки;</a:t>
            </a:r>
          </a:p>
          <a:p>
            <a:pPr>
              <a:buFontTx/>
              <a:buChar char="-"/>
            </a:pPr>
            <a:r>
              <a:rPr lang="ru-RU" sz="2000" dirty="0" smtClean="0"/>
              <a:t>- украшает </a:t>
            </a:r>
          </a:p>
          <a:p>
            <a:pPr>
              <a:buFontTx/>
              <a:buChar char="-"/>
            </a:pPr>
            <a:r>
              <a:rPr lang="ru-RU" sz="2000" dirty="0" smtClean="0"/>
              <a:t>ёлочку.                                                                                                    ёлочки </a:t>
            </a:r>
            <a:endParaRPr lang="ru-RU" sz="2000" dirty="0"/>
          </a:p>
        </p:txBody>
      </p:sp>
      <p:pic>
        <p:nvPicPr>
          <p:cNvPr id="5122" name="Picture 2" descr="C:\Users\Пользователь\Desktop\детский сад\113NIKON\DSCN3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43050"/>
            <a:ext cx="571504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Выставка рисунков «Ёлочка – дом                                    и столовая для лесных жителей!»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49740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Результат:</a:t>
            </a:r>
          </a:p>
          <a:p>
            <a:r>
              <a:rPr lang="ru-RU" sz="2000" dirty="0" smtClean="0"/>
              <a:t>Самостоятельно                                                                                                                      изображает                                                                                                                                                 образ ёлочки                                                                                                                                                                и животных;                                                                                                                                     аккуратно                                                                                                                 закрашивает                                                                                                                         рисунок;                                                                                                                рассказывает                                                                                                                             о способах                                                                                                                       изображения                                                                                                                             ели и животных.</a:t>
            </a:r>
            <a:endParaRPr lang="ru-RU" sz="2000" dirty="0"/>
          </a:p>
        </p:txBody>
      </p:sp>
      <p:pic>
        <p:nvPicPr>
          <p:cNvPr id="1029" name="Picture 5" descr="C:\Users\Пользователь\Desktop\детский сад\113NIKON\DSCN3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7" y="1785926"/>
            <a:ext cx="571504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Семейная «Новогодняя газета»                                            в рамках детско – родительского клуба.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Результат:</a:t>
            </a:r>
          </a:p>
          <a:p>
            <a:r>
              <a:rPr lang="ru-RU" sz="2000" dirty="0" smtClean="0"/>
              <a:t>рассказывает</a:t>
            </a:r>
          </a:p>
          <a:p>
            <a:r>
              <a:rPr lang="ru-RU" sz="2000" dirty="0" smtClean="0"/>
              <a:t>о планах                                                                                                                                          по встрече                                                                                                                           нового года</a:t>
            </a:r>
          </a:p>
          <a:p>
            <a:r>
              <a:rPr lang="ru-RU" sz="2000" dirty="0" smtClean="0"/>
              <a:t>с семьёй, </a:t>
            </a:r>
          </a:p>
          <a:p>
            <a:r>
              <a:rPr lang="ru-RU" sz="2000" dirty="0" smtClean="0"/>
              <a:t>о семейных                                                                                                                 новогодних                                                                                                                                 играх, об                                                                                                                             оформлении                                                                                                               новогоднего                                                                                                                    стола,</a:t>
            </a:r>
          </a:p>
          <a:p>
            <a:r>
              <a:rPr lang="ru-RU" sz="2000" dirty="0" smtClean="0"/>
              <a:t>о своих мечтах.</a:t>
            </a:r>
            <a:endParaRPr lang="ru-RU" sz="2000" dirty="0"/>
          </a:p>
        </p:txBody>
      </p:sp>
      <p:pic>
        <p:nvPicPr>
          <p:cNvPr id="1028" name="Picture 4" descr="C:\Users\Пользователь\Desktop\детский сад\113NIKON\DSCN3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9" y="1714488"/>
            <a:ext cx="5786477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Семейное творчество                                                         «Вот какую ёлочку сшили вместе с мамой»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- рассказывает                                                                                                                о способе</a:t>
            </a:r>
          </a:p>
          <a:p>
            <a:r>
              <a:rPr lang="ru-RU" sz="2000" dirty="0" smtClean="0"/>
              <a:t>изготовления</a:t>
            </a:r>
          </a:p>
          <a:p>
            <a:r>
              <a:rPr lang="ru-RU" sz="2000" dirty="0" smtClean="0"/>
              <a:t>ёлочки</a:t>
            </a:r>
          </a:p>
          <a:p>
            <a:r>
              <a:rPr lang="ru-RU" sz="2000" dirty="0" smtClean="0"/>
              <a:t>из ткани;</a:t>
            </a:r>
          </a:p>
          <a:p>
            <a:r>
              <a:rPr lang="ru-RU" sz="2000" dirty="0" smtClean="0"/>
              <a:t>- радуется</a:t>
            </a:r>
          </a:p>
          <a:p>
            <a:r>
              <a:rPr lang="ru-RU" sz="2000" dirty="0" smtClean="0"/>
              <a:t>результату</a:t>
            </a:r>
          </a:p>
          <a:p>
            <a:r>
              <a:rPr lang="ru-RU" sz="2000" dirty="0" smtClean="0"/>
              <a:t>совместной</a:t>
            </a:r>
          </a:p>
          <a:p>
            <a:r>
              <a:rPr lang="ru-RU" sz="2000" dirty="0" smtClean="0"/>
              <a:t>деятельности.</a:t>
            </a:r>
            <a:endParaRPr lang="ru-RU" sz="2000" dirty="0"/>
          </a:p>
        </p:txBody>
      </p:sp>
      <p:pic>
        <p:nvPicPr>
          <p:cNvPr id="4099" name="Picture 3" descr="C:\Users\Пользователь\Desktop\2016 года фото\Photo0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3" y="1785926"/>
            <a:ext cx="521497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Цель </a:t>
            </a:r>
            <a:r>
              <a:rPr lang="ru-RU" sz="3600" dirty="0" smtClean="0"/>
              <a:t>проекта: </a:t>
            </a:r>
            <a:r>
              <a:rPr lang="ru-RU" sz="2400" dirty="0" smtClean="0"/>
              <a:t>формирование у всех участников проекта экологической культуры, навыков правильного поведения в живой природе.</a:t>
            </a:r>
            <a:endParaRPr lang="ru-RU" sz="24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Планируемые результаты</a:t>
            </a:r>
            <a:r>
              <a:rPr lang="ru-RU" sz="2800" dirty="0" smtClean="0"/>
              <a:t>: </a:t>
            </a:r>
          </a:p>
          <a:p>
            <a:pPr>
              <a:buNone/>
            </a:pPr>
            <a:r>
              <a:rPr lang="ru-RU" dirty="0" smtClean="0"/>
              <a:t>   -</a:t>
            </a:r>
            <a:r>
              <a:rPr lang="ru-RU" sz="2000" dirty="0" smtClean="0"/>
              <a:t> отклик</a:t>
            </a:r>
            <a:r>
              <a:rPr lang="ru-RU" sz="1600" dirty="0" smtClean="0"/>
              <a:t>АЕТСЯ НА ПРИЗЫВ </a:t>
            </a:r>
            <a:r>
              <a:rPr lang="ru-RU" sz="2000" dirty="0" smtClean="0"/>
              <a:t>по </a:t>
            </a:r>
            <a:r>
              <a:rPr lang="ru-RU" sz="2000" dirty="0" smtClean="0"/>
              <a:t>сбережению живой ели и бессмысленной вырубки хвойных красавиц;                                                         </a:t>
            </a:r>
            <a:r>
              <a:rPr lang="ru-RU" sz="2000" dirty="0" smtClean="0"/>
              <a:t>                                                        - </a:t>
            </a:r>
            <a:r>
              <a:rPr lang="ru-RU" sz="1600" dirty="0" smtClean="0"/>
              <a:t>НАЗЫВАЕТ ПРАВИЛА </a:t>
            </a:r>
            <a:r>
              <a:rPr lang="ru-RU" sz="2000" dirty="0" smtClean="0"/>
              <a:t>экологически </a:t>
            </a:r>
            <a:r>
              <a:rPr lang="ru-RU" sz="2000" dirty="0" smtClean="0"/>
              <a:t>грамотного поведения в природе;                                                                                                                </a:t>
            </a:r>
            <a:r>
              <a:rPr lang="ru-RU" sz="2000" dirty="0" smtClean="0"/>
              <a:t> - </a:t>
            </a:r>
            <a:r>
              <a:rPr lang="ru-RU" sz="1600" dirty="0" smtClean="0"/>
              <a:t>ПРОЯВЛЯЕТ </a:t>
            </a:r>
            <a:r>
              <a:rPr lang="ru-RU" sz="2000" dirty="0" smtClean="0"/>
              <a:t>познавательный </a:t>
            </a:r>
            <a:r>
              <a:rPr lang="ru-RU" sz="2000" dirty="0" smtClean="0"/>
              <a:t>интерес к миру природы;                                                                       - </a:t>
            </a:r>
            <a:r>
              <a:rPr lang="ru-RU" sz="1600" dirty="0" smtClean="0"/>
              <a:t>СОХРАНЯЕТ, ИССЛЕДУЕТ МИР</a:t>
            </a:r>
            <a:r>
              <a:rPr lang="ru-RU" sz="2000" dirty="0" smtClean="0"/>
              <a:t> природ</a:t>
            </a:r>
            <a:r>
              <a:rPr lang="ru-RU" sz="1600" dirty="0" smtClean="0"/>
              <a:t>Ы</a:t>
            </a:r>
            <a:r>
              <a:rPr lang="ru-RU" sz="2000" dirty="0" smtClean="0"/>
              <a:t>;                                                                                   </a:t>
            </a:r>
            <a:r>
              <a:rPr lang="ru-RU" sz="2000" dirty="0" smtClean="0"/>
              <a:t>- </a:t>
            </a:r>
            <a:r>
              <a:rPr lang="ru-RU" sz="2000" dirty="0" smtClean="0"/>
              <a:t> </a:t>
            </a:r>
            <a:r>
              <a:rPr lang="ru-RU" sz="1600" dirty="0" smtClean="0"/>
              <a:t>ПЕРЕДАЁТ ОБРАЗ ПРИРОДЫ В РИСУНКАХ, ЛЕПКЕ</a:t>
            </a:r>
            <a:r>
              <a:rPr lang="ru-RU" sz="2000" dirty="0" smtClean="0"/>
              <a:t>;                                                           </a:t>
            </a:r>
            <a:r>
              <a:rPr lang="ru-RU" sz="2000" dirty="0" smtClean="0"/>
              <a:t>- </a:t>
            </a:r>
            <a:r>
              <a:rPr lang="ru-RU" sz="1600" dirty="0" smtClean="0"/>
              <a:t>ЛЮБУЕТСЯ</a:t>
            </a:r>
            <a:r>
              <a:rPr lang="ru-RU" sz="2000" dirty="0" smtClean="0"/>
              <a:t> </a:t>
            </a:r>
            <a:r>
              <a:rPr lang="ru-RU" sz="1600" dirty="0" smtClean="0"/>
              <a:t>КРАСОТОЙ ОКРУЖАЮЩЕГО МИРА</a:t>
            </a:r>
            <a:r>
              <a:rPr lang="ru-RU" sz="2000" dirty="0" smtClean="0"/>
              <a:t> природ</a:t>
            </a:r>
            <a:r>
              <a:rPr lang="ru-RU" sz="1600" dirty="0" smtClean="0"/>
              <a:t>Ы</a:t>
            </a:r>
            <a:r>
              <a:rPr lang="ru-RU" sz="2000" dirty="0" smtClean="0"/>
              <a:t>.</a:t>
            </a:r>
            <a:r>
              <a:rPr lang="ru-RU" sz="2000" dirty="0" smtClean="0"/>
              <a:t>                                                                    </a:t>
            </a:r>
            <a:endParaRPr lang="ru-RU" sz="2000" b="1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Ситуативный разговор «Что будет, если каждый человек срубит одну ёлочку в лесу?»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31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рассказывает о том,                                                                 что спасая ёлочку,                                                                                                                      мы спасаем лес;                                                                                      - называет полезные                                                                                     свойства ели                                                                                  для человека;                                                                                             - рассказывает                                                                                          о важном                                                                             ее значении                                                                                 для лесных                                                                         обитателей.</a:t>
            </a:r>
          </a:p>
          <a:p>
            <a:r>
              <a:rPr lang="ru-RU" dirty="0" smtClean="0"/>
              <a:t>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Пользователь\Desktop\Photo0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1" y="1857364"/>
            <a:ext cx="5429289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Призыв к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              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ребёнок </a:t>
            </a:r>
          </a:p>
          <a:p>
            <a:r>
              <a:rPr lang="ru-RU" dirty="0" smtClean="0"/>
              <a:t>откликается</a:t>
            </a:r>
          </a:p>
          <a:p>
            <a:r>
              <a:rPr lang="ru-RU" dirty="0" smtClean="0"/>
              <a:t>на призыв</a:t>
            </a:r>
          </a:p>
          <a:p>
            <a:r>
              <a:rPr lang="ru-RU" dirty="0" smtClean="0"/>
              <a:t>взрослых </a:t>
            </a:r>
          </a:p>
          <a:p>
            <a:r>
              <a:rPr lang="ru-RU" dirty="0" smtClean="0"/>
              <a:t>по сбережению</a:t>
            </a:r>
          </a:p>
          <a:p>
            <a:r>
              <a:rPr lang="ru-RU" dirty="0" smtClean="0"/>
              <a:t>елей;                                                       самостоятельно                                                                                                     придумывает                                                                               призывы</a:t>
            </a:r>
          </a:p>
          <a:p>
            <a:r>
              <a:rPr lang="ru-RU" dirty="0" smtClean="0"/>
              <a:t> к людям                                                                                                                                не рубить</a:t>
            </a:r>
          </a:p>
          <a:p>
            <a:r>
              <a:rPr lang="ru-RU" dirty="0" smtClean="0"/>
              <a:t> ёлочку.</a:t>
            </a:r>
            <a:endParaRPr lang="ru-RU" dirty="0"/>
          </a:p>
        </p:txBody>
      </p:sp>
      <p:pic>
        <p:nvPicPr>
          <p:cNvPr id="7" name="Рисунок 6" descr="http://sch1.liozno.edu.by/ru/sm.aspx?guid=1107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592935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Наблюдение за елью                                                                              «Ёлочка – живая иголочка»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                                                                                                                  </a:t>
            </a:r>
            <a:r>
              <a:rPr lang="ru-RU" sz="2000" dirty="0" smtClean="0"/>
              <a:t>- рассказывает                                                                                                                                об особенностях                                                                                                                     живого дерева;                                                                                                                                   - рассматривает                                                                                                                              строение ели                                                                                                                                     и сосны;                                                                                                                                              - находит отличия                                                                                                                                         натуральной ели                                                                                                                                 и игрушечной.</a:t>
            </a:r>
            <a:endParaRPr lang="ru-RU" sz="2000" dirty="0"/>
          </a:p>
        </p:txBody>
      </p:sp>
      <p:pic>
        <p:nvPicPr>
          <p:cNvPr id="4098" name="Picture 2" descr="C:\Users\Пользователь\Desktop\детский сад\113NIKON\DSCN3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71612"/>
            <a:ext cx="571504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Трудовая деятельность                                               «Ёлочке тяжело под мокрым снегом»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31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b="1" dirty="0" smtClean="0"/>
              <a:t>сгребает снег                                                                                                      к корням деревьев,                                                                                                      - отряхивает                                                                                                     с деревьев  снег                                                                         после снегопада;</a:t>
            </a:r>
          </a:p>
          <a:p>
            <a:pPr>
              <a:buFontTx/>
              <a:buChar char="-"/>
            </a:pPr>
            <a:r>
              <a:rPr lang="ru-RU" b="1" dirty="0" smtClean="0"/>
              <a:t>рассказывает</a:t>
            </a:r>
          </a:p>
          <a:p>
            <a:pPr>
              <a:buFontTx/>
              <a:buChar char="-"/>
            </a:pPr>
            <a:r>
              <a:rPr lang="ru-RU" b="1" dirty="0" smtClean="0"/>
              <a:t>о важности</a:t>
            </a:r>
          </a:p>
          <a:p>
            <a:pPr>
              <a:buFontTx/>
              <a:buChar char="-"/>
            </a:pPr>
            <a:r>
              <a:rPr lang="ru-RU" b="1" dirty="0" smtClean="0"/>
              <a:t>своей </a:t>
            </a:r>
          </a:p>
          <a:p>
            <a:pPr>
              <a:buFontTx/>
              <a:buChar char="-"/>
            </a:pPr>
            <a:r>
              <a:rPr lang="ru-RU" b="1" dirty="0" smtClean="0"/>
              <a:t>деятельности.</a:t>
            </a:r>
            <a:endParaRPr lang="ru-RU" dirty="0"/>
          </a:p>
        </p:txBody>
      </p:sp>
      <p:pic>
        <p:nvPicPr>
          <p:cNvPr id="8193" name="Picture 1" descr="C:\Users\Пользователь\Desktop\детский сад\113NIKON\DSCN3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14489"/>
            <a:ext cx="583172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Театрализованная деятельность                                                                           «Сказка про Ёлочку для зверят»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52628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/>
              <a:t>Результат:                                                                                                                             </a:t>
            </a:r>
            <a:r>
              <a:rPr lang="ru-RU" sz="2000" dirty="0" smtClean="0"/>
              <a:t>-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придумывает                                                                                                                               новую                                                                                                                        сказку про ёлочку                                                                                                                           для зверят                                                                                                                                              с использованием                                                                                                                театральных                                                                                                                                                   игрушек,                                                                                                                                                   сшитых                                                                                                                     родителями.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Photo0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967" y="1714488"/>
            <a:ext cx="584668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Творческая деятельность                                                            «Как на ёлке снег и под ёлкой снег»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                                                                                                                        </a:t>
            </a:r>
            <a:r>
              <a:rPr lang="ru-RU" sz="2000" dirty="0" smtClean="0"/>
              <a:t>- освоил                                                                                                                                барельефную                                                                                                                                       лепку -                                                                                                                                  выполняет                                                                                                                                 приём                                                                                                                                  вдавливания;                                                                                                                                                        - украшает                                                                                                                             ёлочку                                                                                                                                     «снегом».</a:t>
            </a:r>
            <a:endParaRPr lang="ru-RU" sz="2000" dirty="0"/>
          </a:p>
        </p:txBody>
      </p:sp>
      <p:pic>
        <p:nvPicPr>
          <p:cNvPr id="3074" name="Picture 2" descr="C:\Users\Пользователь\Desktop\детский сад\113NIKON\DSCN3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85926"/>
            <a:ext cx="600079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Экспериментально – познавательная деятельность «Праздничная ёлочка на улице»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                                                                                                                   </a:t>
            </a:r>
            <a:r>
              <a:rPr lang="ru-RU" sz="2000" dirty="0" smtClean="0"/>
              <a:t>- намораживает                                                                                                                     ледяные                                                                                                                                украшения;                                                                                                                                                   - украшает                                                                                                                                        ёлочку                                                                                                                                                           ледяными                                                                                                                                 игрушками;                                                                                                                   - рассказывает                                                                                                                                              о результате                                                                                                                        своих действий.</a:t>
            </a:r>
            <a:endParaRPr lang="ru-RU" sz="2000" dirty="0"/>
          </a:p>
        </p:txBody>
      </p:sp>
      <p:pic>
        <p:nvPicPr>
          <p:cNvPr id="2050" name="Picture 2" descr="C:\Users\Пользователь\Desktop\Photo0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564360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Подготовка к акции                                                                                  «Не рубите ёлочку, пусть живёт в лесу!»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Результат:                                                                                                                  - </a:t>
            </a:r>
            <a:r>
              <a:rPr lang="ru-RU" sz="2000" dirty="0" smtClean="0"/>
              <a:t>рисует ёлочку                                                                                                                            с помощью                                                                                                                            ладошек;                                                                                                                                           - закрашивает                                                                                                        буквы призыва                                                                                                                               и ёлочку;                                                                                                                                 - дополняет                                                                                                                                                плакат                                                                                                                              рисунками                                                                                                                          животных.  </a:t>
            </a:r>
            <a:endParaRPr lang="ru-RU" sz="2000" dirty="0"/>
          </a:p>
        </p:txBody>
      </p:sp>
      <p:pic>
        <p:nvPicPr>
          <p:cNvPr id="4098" name="Picture 2" descr="C:\Users\Пользователь\Desktop\детский сад\113NIKON\DSCN3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71612"/>
            <a:ext cx="585791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347</TotalTime>
  <Words>577</Words>
  <PresentationFormat>Экран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  Заседание №3 семейного                                                детско – родительского клуба «Мы семья» Руководители клуба Куклина Я.Г;  Рудова С.В.                                 </vt:lpstr>
      <vt:lpstr>Ситуативный разговор «Что будет, если каждый человек срубит одну ёлочку в лесу?»</vt:lpstr>
      <vt:lpstr>Призыв к Родителям</vt:lpstr>
      <vt:lpstr>Наблюдение за елью                                                                              «Ёлочка – живая иголочка»</vt:lpstr>
      <vt:lpstr>Трудовая деятельность                                               «Ёлочке тяжело под мокрым снегом»</vt:lpstr>
      <vt:lpstr>Театрализованная деятельность                                                                           «Сказка про Ёлочку для зверят»</vt:lpstr>
      <vt:lpstr>Творческая деятельность                                                            «Как на ёлке снег и под ёлкой снег»</vt:lpstr>
      <vt:lpstr>Экспериментально – познавательная деятельность «Праздничная ёлочка на улице»</vt:lpstr>
      <vt:lpstr>Подготовка к акции                                                                                  «Не рубите ёлочку, пусть живёт в лесу!»</vt:lpstr>
      <vt:lpstr>Акция «Не рубите ёлочку,                                                пусть живёт в лесу!»</vt:lpstr>
      <vt:lpstr>Новогодний утренник                                          «Зимняя сказка у ёлочки» </vt:lpstr>
      <vt:lpstr>Выставка компьютерных призывов «Не рубите ёлочку!»</vt:lpstr>
      <vt:lpstr>Украсим ёлочку вместе с мамой</vt:lpstr>
      <vt:lpstr>Выставка рисунков «Ёлочка – дом                                    и столовая для лесных жителей!»</vt:lpstr>
      <vt:lpstr>Семейная «Новогодняя газета»                                            в рамках детско – родительского клуба.</vt:lpstr>
      <vt:lpstr>Семейное творчество                                                         «Вот какую ёлочку сшили вместе с мамой»</vt:lpstr>
      <vt:lpstr>Цель проекта: формирование у всех участников проекта экологической культуры, навыков правильного поведения в живой природе.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40</cp:revision>
  <dcterms:created xsi:type="dcterms:W3CDTF">2016-12-09T04:11:53Z</dcterms:created>
  <dcterms:modified xsi:type="dcterms:W3CDTF">2017-01-27T09:23:48Z</dcterms:modified>
</cp:coreProperties>
</file>